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14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8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9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4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1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0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2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3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4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0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5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105DB-F816-443F-B73C-B10046744321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38075-D93F-48F0-A7A6-B3151A4708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99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内容占位符 6">
            <a:extLst>
              <a:ext uri="{FF2B5EF4-FFF2-40B4-BE49-F238E27FC236}">
                <a16:creationId xmlns:a16="http://schemas.microsoft.com/office/drawing/2014/main" id="{48DC4CCD-1B81-4D72-A97A-CAF16315BE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3" t="5556" r="17709" b="18595"/>
          <a:stretch/>
        </p:blipFill>
        <p:spPr>
          <a:xfrm>
            <a:off x="6269565" y="1738271"/>
            <a:ext cx="4478866" cy="3276600"/>
          </a:xfrm>
          <a:prstGeom prst="rect">
            <a:avLst/>
          </a:prstGeom>
        </p:spPr>
      </p:pic>
      <p:pic>
        <p:nvPicPr>
          <p:cNvPr id="17" name="图片 3">
            <a:extLst>
              <a:ext uri="{FF2B5EF4-FFF2-40B4-BE49-F238E27FC236}">
                <a16:creationId xmlns:a16="http://schemas.microsoft.com/office/drawing/2014/main" id="{CC729D51-D2DB-4F6C-ABC9-33EA27B60C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4" t="27871" r="6750" b="19013"/>
          <a:stretch/>
        </p:blipFill>
        <p:spPr>
          <a:xfrm>
            <a:off x="719667" y="1738271"/>
            <a:ext cx="5376333" cy="2294466"/>
          </a:xfrm>
          <a:prstGeom prst="rect">
            <a:avLst/>
          </a:prstGeom>
        </p:spPr>
      </p:pic>
      <p:sp>
        <p:nvSpPr>
          <p:cNvPr id="5" name="标题 1">
            <a:extLst>
              <a:ext uri="{FF2B5EF4-FFF2-40B4-BE49-F238E27FC236}">
                <a16:creationId xmlns:a16="http://schemas.microsoft.com/office/drawing/2014/main" id="{C9C29388-0E31-444B-881D-67A1847A2D9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2952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14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815570" y="3342961"/>
            <a:ext cx="3061230" cy="461665"/>
            <a:chOff x="1815570" y="3342961"/>
            <a:chExt cx="3061230" cy="46166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815570" y="3351431"/>
              <a:ext cx="5926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42100" y="3351431"/>
              <a:ext cx="5926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068633" y="3351431"/>
              <a:ext cx="537636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627440" y="3351431"/>
              <a:ext cx="12493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942571" y="3342961"/>
              <a:ext cx="40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WT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22536" y="3351431"/>
              <a:ext cx="1083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MDS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68632" y="3342961"/>
              <a:ext cx="563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DFP MDS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20044" y="3342961"/>
              <a:ext cx="5752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other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70478" y="3074432"/>
            <a:ext cx="1083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TFR2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119561" y="3212931"/>
            <a:ext cx="1083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actin</a:t>
            </a:r>
            <a:endParaRPr lang="en-US" sz="12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6678361" y="3546066"/>
            <a:ext cx="3061230" cy="461665"/>
            <a:chOff x="1815570" y="3342961"/>
            <a:chExt cx="3061230" cy="461665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1815570" y="3351431"/>
              <a:ext cx="5926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442100" y="3351431"/>
              <a:ext cx="5926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068633" y="3351431"/>
              <a:ext cx="537636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627440" y="3351431"/>
              <a:ext cx="12493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942571" y="3342961"/>
              <a:ext cx="406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WT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22536" y="3351431"/>
              <a:ext cx="10837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MDS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68632" y="3342961"/>
              <a:ext cx="563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DFP MDS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20044" y="3342961"/>
              <a:ext cx="5752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other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363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42F068412BA44E9F832E456BB7F1B3" ma:contentTypeVersion="13" ma:contentTypeDescription="Create a new document." ma:contentTypeScope="" ma:versionID="5eb5975a42e7baedace68024fe7e7347">
  <xsd:schema xmlns:xsd="http://www.w3.org/2001/XMLSchema" xmlns:xs="http://www.w3.org/2001/XMLSchema" xmlns:p="http://schemas.microsoft.com/office/2006/metadata/properties" xmlns:ns3="31847905-86c7-43ed-a411-8192351e3052" xmlns:ns4="1181f58d-9e42-4e98-8e05-92b1e838bc1a" targetNamespace="http://schemas.microsoft.com/office/2006/metadata/properties" ma:root="true" ma:fieldsID="7caa0f9b4535996bdc99e7503a3afe98" ns3:_="" ns4:_="">
    <xsd:import namespace="31847905-86c7-43ed-a411-8192351e3052"/>
    <xsd:import namespace="1181f58d-9e42-4e98-8e05-92b1e838bc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847905-86c7-43ed-a411-8192351e30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Location" ma:index="13" nillable="true" ma:displayName="Location" ma:indexed="true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81f58d-9e42-4e98-8e05-92b1e838bc1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B69146-A610-4E8E-991D-67638F46C3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847905-86c7-43ed-a411-8192351e3052"/>
    <ds:schemaRef ds:uri="1181f58d-9e42-4e98-8e05-92b1e838bc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BB0B6E0-B119-4F37-8CD5-898F8EF589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3CDFBB-51B7-42C8-AE6F-22492D8A7887}">
  <ds:schemaRefs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31847905-86c7-43ed-a411-8192351e3052"/>
    <ds:schemaRef ds:uri="http://schemas.openxmlformats.org/package/2006/metadata/core-properties"/>
    <ds:schemaRef ds:uri="1181f58d-9e42-4e98-8e05-92b1e838bc1a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1572</TotalTime>
  <Words>12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等线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Ginzburg, Yelena</dc:creator>
  <cp:lastModifiedBy>Alvarado, Maria</cp:lastModifiedBy>
  <cp:revision>17</cp:revision>
  <dcterms:created xsi:type="dcterms:W3CDTF">2022-10-03T16:18:20Z</dcterms:created>
  <dcterms:modified xsi:type="dcterms:W3CDTF">2023-10-19T14:41:16Z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0x010100B542F068412BA44E9F832E456BB7F1B3</vt:lpwstr>
  </property>
</Properties>
</file>